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5F16-BF98-4452-A383-CDEB10C49DA7}" type="datetimeFigureOut">
              <a:rPr lang="en-IN" smtClean="0"/>
              <a:t>05-04-2023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7CFC3-4A9C-4F6B-978D-F7018832233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5036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5F16-BF98-4452-A383-CDEB10C49DA7}" type="datetimeFigureOut">
              <a:rPr lang="en-IN" smtClean="0"/>
              <a:t>05-04-2023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7CFC3-4A9C-4F6B-978D-F7018832233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731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5F16-BF98-4452-A383-CDEB10C49DA7}" type="datetimeFigureOut">
              <a:rPr lang="en-IN" smtClean="0"/>
              <a:t>05-04-2023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7CFC3-4A9C-4F6B-978D-F7018832233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9229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5F16-BF98-4452-A383-CDEB10C49DA7}" type="datetimeFigureOut">
              <a:rPr lang="en-IN" smtClean="0"/>
              <a:t>05-04-2023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7CFC3-4A9C-4F6B-978D-F7018832233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4444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5F16-BF98-4452-A383-CDEB10C49DA7}" type="datetimeFigureOut">
              <a:rPr lang="en-IN" smtClean="0"/>
              <a:t>05-04-2023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7CFC3-4A9C-4F6B-978D-F7018832233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8643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5F16-BF98-4452-A383-CDEB10C49DA7}" type="datetimeFigureOut">
              <a:rPr lang="en-IN" smtClean="0"/>
              <a:t>05-04-2023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7CFC3-4A9C-4F6B-978D-F7018832233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3210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5F16-BF98-4452-A383-CDEB10C49DA7}" type="datetimeFigureOut">
              <a:rPr lang="en-IN" smtClean="0"/>
              <a:t>05-04-2023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7CFC3-4A9C-4F6B-978D-F7018832233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6626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5F16-BF98-4452-A383-CDEB10C49DA7}" type="datetimeFigureOut">
              <a:rPr lang="en-IN" smtClean="0"/>
              <a:t>05-04-2023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7CFC3-4A9C-4F6B-978D-F7018832233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2886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5F16-BF98-4452-A383-CDEB10C49DA7}" type="datetimeFigureOut">
              <a:rPr lang="en-IN" smtClean="0"/>
              <a:t>05-04-2023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7CFC3-4A9C-4F6B-978D-F7018832233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0648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5F16-BF98-4452-A383-CDEB10C49DA7}" type="datetimeFigureOut">
              <a:rPr lang="en-IN" smtClean="0"/>
              <a:t>05-04-2023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7CFC3-4A9C-4F6B-978D-F7018832233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6828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5F16-BF98-4452-A383-CDEB10C49DA7}" type="datetimeFigureOut">
              <a:rPr lang="en-IN" smtClean="0"/>
              <a:t>05-04-2023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7CFC3-4A9C-4F6B-978D-F7018832233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4635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5F16-BF98-4452-A383-CDEB10C49DA7}" type="datetimeFigureOut">
              <a:rPr lang="en-IN" smtClean="0"/>
              <a:t>05-04-2023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7CFC3-4A9C-4F6B-978D-F7018832233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94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069042"/>
          </a:xfrm>
        </p:spPr>
        <p:txBody>
          <a:bodyPr/>
          <a:lstStyle/>
          <a:p>
            <a:pPr marL="0" indent="0" algn="ctr">
              <a:buNone/>
            </a:pPr>
            <a:r>
              <a:rPr lang="en-IN" b="1" dirty="0" err="1" smtClean="0"/>
              <a:t>Dr.</a:t>
            </a:r>
            <a:r>
              <a:rPr lang="en-IN" b="1" dirty="0" smtClean="0"/>
              <a:t> S. </a:t>
            </a:r>
            <a:r>
              <a:rPr lang="en-IN" b="1" dirty="0" err="1" smtClean="0"/>
              <a:t>Farook</a:t>
            </a:r>
            <a:r>
              <a:rPr lang="en-IN" b="1" dirty="0" smtClean="0"/>
              <a:t> </a:t>
            </a:r>
            <a:r>
              <a:rPr lang="en-IN" b="1" dirty="0" err="1" smtClean="0"/>
              <a:t>Basha</a:t>
            </a:r>
            <a:endParaRPr lang="en-IN" b="1" dirty="0" smtClean="0"/>
          </a:p>
          <a:p>
            <a:pPr marL="0" indent="0" algn="ctr">
              <a:buNone/>
            </a:pPr>
            <a:r>
              <a:rPr lang="en-IN" b="1" dirty="0" smtClean="0"/>
              <a:t>Assistant Professor of Chemistry</a:t>
            </a:r>
          </a:p>
          <a:p>
            <a:pPr marL="0" indent="0" algn="ctr">
              <a:buNone/>
            </a:pPr>
            <a:r>
              <a:rPr lang="en-IN" b="1" dirty="0" smtClean="0"/>
              <a:t>Jamal Mohamed College(Autonomous)</a:t>
            </a:r>
          </a:p>
          <a:p>
            <a:pPr marL="0" indent="0" algn="ctr">
              <a:buNone/>
            </a:pPr>
            <a:r>
              <a:rPr lang="en-IN" b="1" dirty="0" smtClean="0"/>
              <a:t>Tiruchirappalli, Tamil Nadu – 620 020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309554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04712"/>
            <a:ext cx="9144000" cy="744185"/>
          </a:xfrm>
        </p:spPr>
        <p:txBody>
          <a:bodyPr>
            <a:normAutofit fontScale="90000"/>
          </a:bodyPr>
          <a:lstStyle/>
          <a:p>
            <a:r>
              <a:rPr lang="en-IN" b="1" dirty="0" smtClean="0">
                <a:solidFill>
                  <a:srgbClr val="00B050"/>
                </a:solidFill>
              </a:rPr>
              <a:t>GREEN CHEMISTRY</a:t>
            </a:r>
            <a:endParaRPr lang="en-IN" b="1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507118"/>
          </a:xfrm>
        </p:spPr>
        <p:txBody>
          <a:bodyPr>
            <a:noAutofit/>
          </a:bodyPr>
          <a:lstStyle/>
          <a:p>
            <a:pPr algn="l"/>
            <a:r>
              <a:rPr lang="en-IN" sz="4000" dirty="0" smtClean="0"/>
              <a:t>WHAT IS GREEN CHEMISTRY?</a:t>
            </a:r>
            <a:endParaRPr lang="en-IN" sz="4000" dirty="0"/>
          </a:p>
        </p:txBody>
      </p:sp>
    </p:spTree>
    <p:extLst>
      <p:ext uri="{BB962C8B-B14F-4D97-AF65-F5344CB8AC3E}">
        <p14:creationId xmlns:p14="http://schemas.microsoft.com/office/powerpoint/2010/main" val="172486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97215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200000"/>
              </a:lnSpc>
            </a:pPr>
            <a:r>
              <a:rPr lang="en-US" altLang="en-US" dirty="0" smtClean="0"/>
              <a:t>Green Chemistry is a recent approach to design of energy efficient processes and the best form of waste disposal.</a:t>
            </a:r>
          </a:p>
          <a:p>
            <a:endParaRPr lang="en-IN" dirty="0" smtClean="0"/>
          </a:p>
          <a:p>
            <a:pPr>
              <a:lnSpc>
                <a:spcPct val="220000"/>
              </a:lnSpc>
            </a:pPr>
            <a:r>
              <a:rPr lang="en-US" altLang="en-US" dirty="0" smtClean="0"/>
              <a:t>Green Chemistry is the utilization of a set of principles that reduces or eliminates the use or generation of hazardous substances in  the design, manufacture and application of chemical products 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624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00B050"/>
                </a:solidFill>
              </a:rPr>
              <a:t>Importance of Green Chemistry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With the increase in production and use of chemical compounds, man has become more exposed to the </a:t>
            </a:r>
            <a:r>
              <a:rPr lang="en-US" dirty="0" err="1"/>
              <a:t>deterious</a:t>
            </a:r>
            <a:r>
              <a:rPr lang="en-US" dirty="0"/>
              <a:t> effects. It is clear that the knowledge of toxicology is essential for the management and prevention of the adverse effects and toxicity of chemicals.</a:t>
            </a:r>
          </a:p>
          <a:p>
            <a:pPr>
              <a:lnSpc>
                <a:spcPct val="150000"/>
              </a:lnSpc>
            </a:pPr>
            <a:endParaRPr lang="en-IN" dirty="0" smtClean="0"/>
          </a:p>
          <a:p>
            <a:pPr>
              <a:lnSpc>
                <a:spcPct val="150000"/>
              </a:lnSpc>
            </a:pPr>
            <a:r>
              <a:rPr lang="en-US" dirty="0"/>
              <a:t>Promise of Green Chemistry to lower overall costs associated with environmental health and safety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0059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 smtClean="0">
                <a:solidFill>
                  <a:srgbClr val="00B050"/>
                </a:solidFill>
              </a:rPr>
              <a:t>Green Chemistry Is About...</a:t>
            </a:r>
            <a:endParaRPr lang="en-IN" dirty="0"/>
          </a:p>
        </p:txBody>
      </p:sp>
      <p:sp>
        <p:nvSpPr>
          <p:cNvPr id="4" name="AutoShape 4"/>
          <p:cNvSpPr>
            <a:spLocks noGrp="1" noChangeArrowheads="1"/>
          </p:cNvSpPr>
          <p:nvPr>
            <p:ph idx="1"/>
          </p:nvPr>
        </p:nvSpPr>
        <p:spPr bwMode="auto">
          <a:xfrm>
            <a:off x="838200" y="2875492"/>
            <a:ext cx="2345267" cy="1606197"/>
          </a:xfrm>
          <a:prstGeom prst="rightArrow">
            <a:avLst>
              <a:gd name="adj1" fmla="val 57528"/>
              <a:gd name="adj2" fmla="val 25000"/>
            </a:avLst>
          </a:prstGeom>
          <a:solidFill>
            <a:srgbClr val="FFFF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IN" dirty="0" smtClean="0"/>
              <a:t>REDUCING</a:t>
            </a:r>
            <a:endParaRPr lang="en-IN" dirty="0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3767666" y="5187245"/>
            <a:ext cx="3581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dirty="0" smtClean="0"/>
              <a:t>COST</a:t>
            </a:r>
            <a:endParaRPr lang="en-US" altLang="en-US" sz="3200" dirty="0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3750729" y="3939816"/>
            <a:ext cx="3581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dirty="0" smtClean="0"/>
              <a:t>RISK</a:t>
            </a:r>
            <a:endParaRPr lang="en-US" altLang="en-US" sz="3200" dirty="0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767664" y="4555064"/>
            <a:ext cx="3581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dirty="0" smtClean="0"/>
              <a:t>ENERGY</a:t>
            </a:r>
            <a:endParaRPr lang="en-US" altLang="en-US" sz="3200" dirty="0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3773308" y="1828800"/>
            <a:ext cx="3581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 smtClean="0"/>
              <a:t>WASTE</a:t>
            </a:r>
            <a:endParaRPr lang="en-US" altLang="en-US" sz="3200" b="1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784599" y="2540004"/>
            <a:ext cx="3581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dirty="0" smtClean="0"/>
              <a:t>MATERIALS</a:t>
            </a:r>
            <a:endParaRPr lang="en-US" altLang="en-US" sz="3200" dirty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3790239" y="3335859"/>
            <a:ext cx="3581400" cy="50235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dirty="0" smtClean="0"/>
              <a:t>HAZARD</a:t>
            </a: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41764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155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GREEN CHEMISTRY</vt:lpstr>
      <vt:lpstr>PowerPoint Presentation</vt:lpstr>
      <vt:lpstr>Importance of Green Chemistry</vt:lpstr>
      <vt:lpstr>Green Chemistry Is About...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CHEMISTRY</dc:title>
  <dc:creator>Windows User</dc:creator>
  <cp:lastModifiedBy>Windows User</cp:lastModifiedBy>
  <cp:revision>3</cp:revision>
  <dcterms:created xsi:type="dcterms:W3CDTF">2023-04-05T02:12:21Z</dcterms:created>
  <dcterms:modified xsi:type="dcterms:W3CDTF">2023-04-05T02:26:29Z</dcterms:modified>
</cp:coreProperties>
</file>